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888023-5D62-4753-AA71-145FF8372EB4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43A874-9AEB-4111-891F-A92615BACF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7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Bone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Description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Osseous tissue</a:t>
            </a:r>
          </a:p>
          <a:p>
            <a:r>
              <a:rPr lang="en-US" dirty="0" smtClean="0"/>
              <a:t>Bone cells are small caves called lacunae surrounded by hard matrix of calcium phosphate</a:t>
            </a:r>
          </a:p>
          <a:p>
            <a:r>
              <a:rPr lang="en-US" dirty="0" smtClean="0"/>
              <a:t>Protects organs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Skull, protects the brain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05200"/>
            <a:ext cx="4449283" cy="276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9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/>
            <a:r>
              <a:rPr lang="en-US" u="sng" dirty="0" smtClean="0"/>
              <a:t>Cartilage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Description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Less hard and more flexible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Hyaline cartilage – glassy and smooth, found at the </a:t>
            </a:r>
            <a:r>
              <a:rPr lang="en-US" dirty="0" smtClean="0"/>
              <a:t>ends of bones</a:t>
            </a:r>
          </a:p>
          <a:p>
            <a:r>
              <a:rPr lang="en-US" dirty="0" smtClean="0"/>
              <a:t>Fibrocartilage – cushions bones, intervertebral disks</a:t>
            </a:r>
          </a:p>
          <a:p>
            <a:r>
              <a:rPr lang="en-US" dirty="0" smtClean="0"/>
              <a:t>Elastic cartilage – stretchy, in ears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3962400" cy="31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1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/>
            <a:r>
              <a:rPr lang="en-US" u="sng" dirty="0" smtClean="0"/>
              <a:t>Dense Connective Tissue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Description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Collagen fibers in a dense matrix</a:t>
            </a:r>
          </a:p>
          <a:p>
            <a:r>
              <a:rPr lang="en-US" dirty="0" smtClean="0"/>
              <a:t>Cells, called fibroblasts, are more crowded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Ligaments and tendons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0"/>
            <a:ext cx="3886200" cy="262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2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/>
            <a:r>
              <a:rPr lang="en-US" u="sng" dirty="0" smtClean="0"/>
              <a:t>Loose Connective Tissue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Description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Softer and fewer cells, more matrix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Cobwebby </a:t>
            </a:r>
            <a:r>
              <a:rPr lang="en-US" dirty="0" smtClean="0"/>
              <a:t>covering over muscles – Areolar</a:t>
            </a:r>
          </a:p>
          <a:p>
            <a:r>
              <a:rPr lang="en-US" dirty="0" smtClean="0"/>
              <a:t>Fat – Adipose tissue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9" y="3276600"/>
            <a:ext cx="3285762" cy="262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9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ctr"/>
            <a:r>
              <a:rPr lang="en-US" u="sng" dirty="0" smtClean="0"/>
              <a:t>Blood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Description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Cells within a liquid matrix called plasma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9" y="3353987"/>
            <a:ext cx="3285762" cy="247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8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3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7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Soft cushioning and packing around organs (ex. Adipose tissue)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9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Soft cushioning and packing around organs (ex. Adipose tissue)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bear weight (bones)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7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Soft cushioning and packing around organs (ex. Adipose tissue)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bear weight (bones)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withstand stretching and abrasion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4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Soft cushioning and packing around organs (ex. Adipose tissue)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bear weight (bones)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withstand stretching and abrasion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bind together other body tissues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/>
          <a:lstStyle/>
          <a:p>
            <a:r>
              <a:rPr lang="en-US" u="sng" dirty="0" smtClean="0"/>
              <a:t>General Characteristics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have blood vessels- </a:t>
            </a:r>
          </a:p>
          <a:p>
            <a:r>
              <a:rPr lang="en-US" dirty="0" smtClean="0"/>
              <a:t>variations in blood supply (ligaments and tendons don’t heal as fast because they are poorly vascularized)</a:t>
            </a:r>
          </a:p>
          <a:p>
            <a:r>
              <a:rPr lang="en-US" dirty="0" smtClean="0"/>
              <a:t>Cartilage is avascular –no blood supply- heals very slowly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  Has extracellular matrix- a non-living substance outside the cells (surrounds cells</a:t>
            </a:r>
            <a:r>
              <a:rPr lang="en-US" dirty="0" smtClean="0"/>
              <a:t>), secreted by the connective tissue cells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685800"/>
            <a:ext cx="4041775" cy="533400"/>
          </a:xfrm>
        </p:spPr>
        <p:txBody>
          <a:bodyPr/>
          <a:lstStyle/>
          <a:p>
            <a:r>
              <a:rPr lang="en-US" u="sng" dirty="0" smtClean="0"/>
              <a:t>General Functions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0274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Soft cushioning and packing around organs (ex. Adipose tissue)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bear weight (bones)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withstand stretching and abrasion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bind together other body tissues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absorb large amounts of water and serve as a reservoir (fibrocartilage between vertebrae)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6531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58</TotalTime>
  <Words>638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Connective Tissue</vt:lpstr>
      <vt:lpstr>Connective Tissue</vt:lpstr>
      <vt:lpstr>Connective Tissue</vt:lpstr>
      <vt:lpstr>Connective Tissue</vt:lpstr>
      <vt:lpstr>Connective Tissue</vt:lpstr>
      <vt:lpstr>Connective Tissue</vt:lpstr>
      <vt:lpstr>Connective Tissue</vt:lpstr>
      <vt:lpstr>Connective Tissue</vt:lpstr>
      <vt:lpstr>Classification</vt:lpstr>
      <vt:lpstr>Bone</vt:lpstr>
      <vt:lpstr>Cartilage</vt:lpstr>
      <vt:lpstr>Dense Connective Tissue</vt:lpstr>
      <vt:lpstr>Loose Connective Tissue</vt:lpstr>
      <vt:lpstr>Blood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Connective Tissue</dc:title>
  <dc:creator>Kent Frederick Morales</dc:creator>
  <cp:lastModifiedBy>Kent Frederick Morales</cp:lastModifiedBy>
  <cp:revision>6</cp:revision>
  <dcterms:created xsi:type="dcterms:W3CDTF">2012-12-12T05:06:50Z</dcterms:created>
  <dcterms:modified xsi:type="dcterms:W3CDTF">2012-12-12T06:05:48Z</dcterms:modified>
</cp:coreProperties>
</file>