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B77EFE-1BDB-654E-9FE2-AEF6AC87790E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3E673BA-3A01-B341-A232-F45C6A6BE6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Neuron Anatomy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7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5396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74998" y="2605421"/>
            <a:ext cx="212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Axon</a:t>
            </a:r>
            <a:r>
              <a:rPr lang="en-US" dirty="0" smtClean="0"/>
              <a:t>: Cell process that carries electric signals away from the cell body.  Up to 3-4 ft.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4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74998" y="2605421"/>
            <a:ext cx="212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Axon</a:t>
            </a:r>
            <a:r>
              <a:rPr lang="en-US" dirty="0" smtClean="0"/>
              <a:t>: Cell process that carries electric signals away from the cell body.  Up to 3-4 ft. long.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286" y="4644571"/>
            <a:ext cx="29028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Schwann cells</a:t>
            </a:r>
            <a:r>
              <a:rPr lang="en-US" dirty="0" smtClean="0"/>
              <a:t>: made of fat, wrap around axon to form myelin insulation.  Increases the speed of nerve conduction, like insulation.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9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74998" y="2605421"/>
            <a:ext cx="212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Axon</a:t>
            </a:r>
            <a:r>
              <a:rPr lang="en-US" dirty="0" smtClean="0"/>
              <a:t>: Cell process that carries electric signals away from the cell body.  Up to 3-4 ft. long.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286" y="4644571"/>
            <a:ext cx="29028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Schwann cells</a:t>
            </a:r>
            <a:r>
              <a:rPr lang="en-US" dirty="0" smtClean="0"/>
              <a:t>: made of fat, wrap around axon to form myelin insulation.  Increases the speed of nerve conduction, like insulation.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90571" y="1516743"/>
            <a:ext cx="370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Nodes of Ranvier</a:t>
            </a:r>
            <a:r>
              <a:rPr lang="en-US" dirty="0" smtClean="0"/>
              <a:t>: (gaps between Schwann cells) Electrical signals jump from gap to gap, speeding conduction.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0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74998" y="2605421"/>
            <a:ext cx="212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Axon</a:t>
            </a:r>
            <a:r>
              <a:rPr lang="en-US" dirty="0" smtClean="0"/>
              <a:t>: Cell process that carries electric signals away from the cell body.  Up to 3-4 ft. long.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286" y="4644571"/>
            <a:ext cx="29028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Schwann cells</a:t>
            </a:r>
            <a:r>
              <a:rPr lang="en-US" dirty="0" smtClean="0"/>
              <a:t>: made of fat, wrap around axon to form myelin insulation.  Increases the speed of nerve conduction, like insulation.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90571" y="1516743"/>
            <a:ext cx="370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Nodes of Ranvier</a:t>
            </a:r>
            <a:r>
              <a:rPr lang="en-US" dirty="0" smtClean="0"/>
              <a:t>: (gaps between Schwann cells) Electrical signals jump from gap to gap, speeding conduction.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5330763"/>
            <a:ext cx="165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Myelin sheath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7478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74998" y="2605421"/>
            <a:ext cx="212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Axon</a:t>
            </a:r>
            <a:r>
              <a:rPr lang="en-US" dirty="0" smtClean="0"/>
              <a:t>: Cell process that carries electric signals away from the cell body.  Up to 3-4 ft. long.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286" y="4644571"/>
            <a:ext cx="29028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Schwann cells</a:t>
            </a:r>
            <a:r>
              <a:rPr lang="en-US" dirty="0" smtClean="0"/>
              <a:t>: made of fat, wrap around axon to form myelin insulation.  Increases the speed of nerve conduction, like insulation.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90571" y="1516743"/>
            <a:ext cx="370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Nodes of Ranvier</a:t>
            </a:r>
            <a:r>
              <a:rPr lang="en-US" dirty="0" smtClean="0"/>
              <a:t>: (gaps between Schwann cells) Electrical signals jump from gap to gap, speeding conduction.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5330763"/>
            <a:ext cx="165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Myelin sheath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928430" y="1866758"/>
            <a:ext cx="121557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u="sng" dirty="0" smtClean="0"/>
              <a:t>Axon terminals</a:t>
            </a:r>
            <a:r>
              <a:rPr lang="en-US" sz="1700" dirty="0" smtClean="0"/>
              <a:t>: hundreds of thousands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5367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790711"/>
          </a:xfrm>
        </p:spPr>
        <p:txBody>
          <a:bodyPr>
            <a:normAutofit/>
          </a:bodyPr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3176"/>
          <a:stretch>
            <a:fillRect/>
          </a:stretch>
        </p:blipFill>
        <p:spPr>
          <a:xfrm>
            <a:off x="457200" y="1516743"/>
            <a:ext cx="83058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457200" y="943428"/>
            <a:ext cx="554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Dendrites:</a:t>
            </a:r>
            <a:r>
              <a:rPr lang="en-US" dirty="0" smtClean="0"/>
              <a:t> (</a:t>
            </a:r>
            <a:r>
              <a:rPr lang="en-US" dirty="0" err="1" smtClean="0"/>
              <a:t>dend</a:t>
            </a:r>
            <a:r>
              <a:rPr lang="en-US" dirty="0" smtClean="0"/>
              <a:t> = tree) cell processes that carry electric impulses from an incoming nerve to a cell body.  Hundreds per neuron.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86" y="5515429"/>
            <a:ext cx="33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Cell body:</a:t>
            </a:r>
            <a:r>
              <a:rPr lang="en-US" dirty="0" smtClean="0"/>
              <a:t> Contains nucleus, cytoplasm, and organelles. Metabolic center of a cell.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74998" y="2605421"/>
            <a:ext cx="212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Axon</a:t>
            </a:r>
            <a:r>
              <a:rPr lang="en-US" dirty="0" smtClean="0"/>
              <a:t>: Cell process that carries electric signals away from the cell body.  Up to 3-4 ft. long.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0143" y="5013142"/>
            <a:ext cx="29028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Schwann cells</a:t>
            </a:r>
            <a:r>
              <a:rPr lang="en-US" dirty="0" smtClean="0"/>
              <a:t>: made of fat, wrap around axon to form myelin insulation.  Increases the speed of nerve conduction, like insulation.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90571" y="1516743"/>
            <a:ext cx="370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Nodes of Ranvier</a:t>
            </a:r>
            <a:r>
              <a:rPr lang="en-US" dirty="0" smtClean="0"/>
              <a:t>: (gaps between Schwann cells) Electrical signals jump from gap to gap, speeding conduction.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5330763"/>
            <a:ext cx="165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Myelin sheath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928430" y="1866758"/>
            <a:ext cx="121557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u="sng" dirty="0" smtClean="0"/>
              <a:t>Axon terminals</a:t>
            </a:r>
            <a:r>
              <a:rPr lang="en-US" sz="1700" dirty="0" smtClean="0"/>
              <a:t>: hundreds of thousands</a:t>
            </a:r>
            <a:endParaRPr lang="en-U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2858" y="3898083"/>
            <a:ext cx="243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Synaptic bulb: contain neurotransmitter released with impulse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32847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25</TotalTime>
  <Words>710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Neuron Anatomy</vt:lpstr>
      <vt:lpstr>Neuron</vt:lpstr>
      <vt:lpstr>Neuron</vt:lpstr>
      <vt:lpstr>Neuron</vt:lpstr>
      <vt:lpstr>Neuron</vt:lpstr>
      <vt:lpstr>Neuron</vt:lpstr>
      <vt:lpstr>Neuron</vt:lpstr>
      <vt:lpstr>Neuron</vt:lpstr>
      <vt:lpstr>Neuron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Neuron Anatomy</dc:title>
  <dc:creator>test7</dc:creator>
  <cp:lastModifiedBy>test7</cp:lastModifiedBy>
  <cp:revision>3</cp:revision>
  <dcterms:created xsi:type="dcterms:W3CDTF">2013-01-09T00:13:25Z</dcterms:created>
  <dcterms:modified xsi:type="dcterms:W3CDTF">2013-01-09T00:39:16Z</dcterms:modified>
</cp:coreProperties>
</file>